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8" r:id="rId4"/>
    <p:sldId id="265" r:id="rId5"/>
    <p:sldId id="261" r:id="rId6"/>
    <p:sldId id="267" r:id="rId7"/>
    <p:sldId id="257" r:id="rId8"/>
    <p:sldId id="268" r:id="rId9"/>
    <p:sldId id="260" r:id="rId10"/>
    <p:sldId id="263" r:id="rId11"/>
    <p:sldId id="262" r:id="rId12"/>
  </p:sldIdLst>
  <p:sldSz cx="18000663" cy="25452388"/>
  <p:notesSz cx="6858000" cy="9144000"/>
  <p:defaultTextStyle>
    <a:defPPr>
      <a:defRPr lang="ko-KR"/>
    </a:defPPr>
    <a:lvl1pPr marL="0" algn="l" defTabSz="2085503" rtl="0" eaLnBrk="1" latinLnBrk="1" hangingPunct="1">
      <a:defRPr sz="4105" kern="1200">
        <a:solidFill>
          <a:schemeClr val="tx1"/>
        </a:solidFill>
        <a:latin typeface="+mn-lt"/>
        <a:ea typeface="+mn-ea"/>
        <a:cs typeface="+mn-cs"/>
      </a:defRPr>
    </a:lvl1pPr>
    <a:lvl2pPr marL="1042752" algn="l" defTabSz="2085503" rtl="0" eaLnBrk="1" latinLnBrk="1" hangingPunct="1">
      <a:defRPr sz="4105" kern="1200">
        <a:solidFill>
          <a:schemeClr val="tx1"/>
        </a:solidFill>
        <a:latin typeface="+mn-lt"/>
        <a:ea typeface="+mn-ea"/>
        <a:cs typeface="+mn-cs"/>
      </a:defRPr>
    </a:lvl2pPr>
    <a:lvl3pPr marL="2085503" algn="l" defTabSz="2085503" rtl="0" eaLnBrk="1" latinLnBrk="1" hangingPunct="1">
      <a:defRPr sz="4105" kern="1200">
        <a:solidFill>
          <a:schemeClr val="tx1"/>
        </a:solidFill>
        <a:latin typeface="+mn-lt"/>
        <a:ea typeface="+mn-ea"/>
        <a:cs typeface="+mn-cs"/>
      </a:defRPr>
    </a:lvl3pPr>
    <a:lvl4pPr marL="3128255" algn="l" defTabSz="2085503" rtl="0" eaLnBrk="1" latinLnBrk="1" hangingPunct="1">
      <a:defRPr sz="4105" kern="1200">
        <a:solidFill>
          <a:schemeClr val="tx1"/>
        </a:solidFill>
        <a:latin typeface="+mn-lt"/>
        <a:ea typeface="+mn-ea"/>
        <a:cs typeface="+mn-cs"/>
      </a:defRPr>
    </a:lvl4pPr>
    <a:lvl5pPr marL="4171006" algn="l" defTabSz="2085503" rtl="0" eaLnBrk="1" latinLnBrk="1" hangingPunct="1">
      <a:defRPr sz="4105" kern="1200">
        <a:solidFill>
          <a:schemeClr val="tx1"/>
        </a:solidFill>
        <a:latin typeface="+mn-lt"/>
        <a:ea typeface="+mn-ea"/>
        <a:cs typeface="+mn-cs"/>
      </a:defRPr>
    </a:lvl5pPr>
    <a:lvl6pPr marL="5213758" algn="l" defTabSz="2085503" rtl="0" eaLnBrk="1" latinLnBrk="1" hangingPunct="1">
      <a:defRPr sz="4105" kern="1200">
        <a:solidFill>
          <a:schemeClr val="tx1"/>
        </a:solidFill>
        <a:latin typeface="+mn-lt"/>
        <a:ea typeface="+mn-ea"/>
        <a:cs typeface="+mn-cs"/>
      </a:defRPr>
    </a:lvl6pPr>
    <a:lvl7pPr marL="6256510" algn="l" defTabSz="2085503" rtl="0" eaLnBrk="1" latinLnBrk="1" hangingPunct="1">
      <a:defRPr sz="4105" kern="1200">
        <a:solidFill>
          <a:schemeClr val="tx1"/>
        </a:solidFill>
        <a:latin typeface="+mn-lt"/>
        <a:ea typeface="+mn-ea"/>
        <a:cs typeface="+mn-cs"/>
      </a:defRPr>
    </a:lvl7pPr>
    <a:lvl8pPr marL="7299260" algn="l" defTabSz="2085503" rtl="0" eaLnBrk="1" latinLnBrk="1" hangingPunct="1">
      <a:defRPr sz="4105" kern="1200">
        <a:solidFill>
          <a:schemeClr val="tx1"/>
        </a:solidFill>
        <a:latin typeface="+mn-lt"/>
        <a:ea typeface="+mn-ea"/>
        <a:cs typeface="+mn-cs"/>
      </a:defRPr>
    </a:lvl8pPr>
    <a:lvl9pPr marL="8342012" algn="l" defTabSz="2085503" rtl="0" eaLnBrk="1" latinLnBrk="1" hangingPunct="1">
      <a:defRPr sz="41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17" userDrawn="1">
          <p15:clr>
            <a:srgbClr val="A4A3A4"/>
          </p15:clr>
        </p15:guide>
        <p15:guide id="2" pos="56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4B"/>
    <a:srgbClr val="00FF00"/>
    <a:srgbClr val="00CC00"/>
    <a:srgbClr val="66FF33"/>
    <a:srgbClr val="66FFFF"/>
    <a:srgbClr val="00FFCC"/>
    <a:srgbClr val="33CCFF"/>
    <a:srgbClr val="FFDA44"/>
    <a:srgbClr val="FF66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59" autoAdjust="0"/>
    <p:restoredTop sz="94660"/>
  </p:normalViewPr>
  <p:slideViewPr>
    <p:cSldViewPr snapToGrid="0" showGuides="1">
      <p:cViewPr>
        <p:scale>
          <a:sx n="10" d="100"/>
          <a:sy n="10" d="100"/>
        </p:scale>
        <p:origin x="2250" y="762"/>
      </p:cViewPr>
      <p:guideLst>
        <p:guide orient="horz" pos="8017"/>
        <p:guide pos="5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65474"/>
            <a:ext cx="15300564" cy="8861202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368397"/>
            <a:ext cx="13500497" cy="6145100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5345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2571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55104"/>
            <a:ext cx="3881393" cy="2156972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55104"/>
            <a:ext cx="11419171" cy="2156972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8074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637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345429"/>
            <a:ext cx="15525572" cy="10587485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7033075"/>
            <a:ext cx="15525572" cy="5567708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652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75520"/>
            <a:ext cx="7650282" cy="1614930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75520"/>
            <a:ext cx="7650282" cy="1614930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6269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55109"/>
            <a:ext cx="15525572" cy="49196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239372"/>
            <a:ext cx="7615123" cy="3057820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97192"/>
            <a:ext cx="7615123" cy="1367476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239372"/>
            <a:ext cx="7652626" cy="3057820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97192"/>
            <a:ext cx="7652626" cy="1367476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2587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01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952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96826"/>
            <a:ext cx="5805682" cy="5938891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64678"/>
            <a:ext cx="9112836" cy="18087692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635716"/>
            <a:ext cx="5805682" cy="14146109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6900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96826"/>
            <a:ext cx="5805682" cy="5938891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64678"/>
            <a:ext cx="9112836" cy="18087692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635716"/>
            <a:ext cx="5805682" cy="14146109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413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55109"/>
            <a:ext cx="15525572" cy="4919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75520"/>
            <a:ext cx="15525572" cy="16149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590599"/>
            <a:ext cx="4050149" cy="1355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5A10D-45D9-4664-9944-67EDEAC51C0C}" type="datetimeFigureOut">
              <a:rPr lang="ko-KR" altLang="en-US" smtClean="0"/>
              <a:t>17-03-12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590599"/>
            <a:ext cx="6075224" cy="1355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590599"/>
            <a:ext cx="4050149" cy="1355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4C9B1-F8B8-4F8B-A8FC-584EBCF6C3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1086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00088" rtl="0" eaLnBrk="1" latinLnBrk="1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1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21" Type="http://schemas.openxmlformats.org/officeDocument/2006/relationships/image" Target="../media/image32.png"/><Relationship Id="rId34" Type="http://schemas.openxmlformats.org/officeDocument/2006/relationships/image" Target="../media/image45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33" Type="http://schemas.openxmlformats.org/officeDocument/2006/relationships/image" Target="../media/image44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32" Type="http://schemas.openxmlformats.org/officeDocument/2006/relationships/image" Target="../media/image43.png"/><Relationship Id="rId37" Type="http://schemas.openxmlformats.org/officeDocument/2006/relationships/image" Target="../media/image48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28" Type="http://schemas.openxmlformats.org/officeDocument/2006/relationships/image" Target="../media/image39.png"/><Relationship Id="rId36" Type="http://schemas.openxmlformats.org/officeDocument/2006/relationships/image" Target="../media/image47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31" Type="http://schemas.openxmlformats.org/officeDocument/2006/relationships/image" Target="../media/image42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png"/><Relationship Id="rId30" Type="http://schemas.openxmlformats.org/officeDocument/2006/relationships/image" Target="../media/image41.png"/><Relationship Id="rId35" Type="http://schemas.openxmlformats.org/officeDocument/2006/relationships/image" Target="../media/image46.png"/><Relationship Id="rId8" Type="http://schemas.openxmlformats.org/officeDocument/2006/relationships/image" Target="../media/image19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19" y="1957388"/>
            <a:ext cx="14197012" cy="141970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6241" y="17438535"/>
            <a:ext cx="8473359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사이다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아이디어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공모전</a:t>
            </a:r>
            <a:endParaRPr lang="ko-KR" altLang="en-US" sz="15200" dirty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5854" y="17552835"/>
            <a:ext cx="8473359" cy="6948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6000"/>
              </a:lnSpc>
            </a:pPr>
            <a:r>
              <a:rPr lang="ko-KR" altLang="en-US" sz="5400" dirty="0" err="1">
                <a:latin typeface="210 다락방 B" panose="02020603020101020101" pitchFamily="18" charset="-127"/>
                <a:ea typeface="210 다락방 B" panose="02020603020101020101" pitchFamily="18" charset="-127"/>
              </a:rPr>
              <a:t>주제</a:t>
            </a: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｜속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시원한 아이디어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기간｜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`17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년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월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일 까지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대상｜대학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(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원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)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생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주최｜사이다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후원｜사이다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문의｜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02 345 6789</a:t>
            </a:r>
            <a:endParaRPr lang="ko-KR" altLang="en-US" sz="5400" dirty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25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그룹 37"/>
          <p:cNvGrpSpPr/>
          <p:nvPr/>
        </p:nvGrpSpPr>
        <p:grpSpPr>
          <a:xfrm>
            <a:off x="1478765" y="3974372"/>
            <a:ext cx="15007278" cy="1800000"/>
            <a:chOff x="1364465" y="3690213"/>
            <a:chExt cx="15007278" cy="1800000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364465" y="3690213"/>
              <a:ext cx="1800000" cy="1800000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4571743" y="3690213"/>
              <a:ext cx="1800000" cy="1800000"/>
            </a:xfrm>
            <a:prstGeom prst="rect">
              <a:avLst/>
            </a:prstGeom>
          </p:spPr>
        </p:pic>
        <p:pic>
          <p:nvPicPr>
            <p:cNvPr id="18" name="그림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9288833" y="3690213"/>
              <a:ext cx="1800000" cy="1800000"/>
            </a:xfrm>
            <a:prstGeom prst="rect">
              <a:avLst/>
            </a:prstGeom>
          </p:spPr>
        </p:pic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4005921" y="3690213"/>
              <a:ext cx="1800000" cy="1800000"/>
            </a:xfrm>
            <a:prstGeom prst="rect">
              <a:avLst/>
            </a:prstGeom>
          </p:spPr>
        </p:pic>
        <p:pic>
          <p:nvPicPr>
            <p:cNvPr id="21" name="그림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6647377" y="3690213"/>
              <a:ext cx="1800000" cy="1800000"/>
            </a:xfrm>
            <a:prstGeom prst="rect">
              <a:avLst/>
            </a:prstGeom>
          </p:spPr>
        </p:pic>
        <p:pic>
          <p:nvPicPr>
            <p:cNvPr id="25" name="그림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1930289" y="3690213"/>
              <a:ext cx="1800000" cy="1800000"/>
            </a:xfrm>
            <a:prstGeom prst="rect">
              <a:avLst/>
            </a:prstGeom>
          </p:spPr>
        </p:pic>
      </p:grpSp>
      <p:grpSp>
        <p:nvGrpSpPr>
          <p:cNvPr id="39" name="그룹 38"/>
          <p:cNvGrpSpPr/>
          <p:nvPr/>
        </p:nvGrpSpPr>
        <p:grpSpPr>
          <a:xfrm>
            <a:off x="1478765" y="1176298"/>
            <a:ext cx="15007278" cy="1800000"/>
            <a:chOff x="1364465" y="1176298"/>
            <a:chExt cx="15007278" cy="1800000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4571743" y="1176298"/>
              <a:ext cx="1800000" cy="1800000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1930289" y="1176298"/>
              <a:ext cx="1800000" cy="1800000"/>
            </a:xfrm>
            <a:prstGeom prst="rect">
              <a:avLst/>
            </a:prstGeom>
          </p:spPr>
        </p:pic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9288833" y="1176298"/>
              <a:ext cx="1800000" cy="1800000"/>
            </a:xfrm>
            <a:prstGeom prst="rect">
              <a:avLst/>
            </a:prstGeom>
          </p:spPr>
        </p:pic>
        <p:pic>
          <p:nvPicPr>
            <p:cNvPr id="26" name="그림 2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4005921" y="1176298"/>
              <a:ext cx="1800000" cy="1800000"/>
            </a:xfrm>
            <a:prstGeom prst="rect">
              <a:avLst/>
            </a:prstGeom>
          </p:spPr>
        </p:pic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364465" y="1176298"/>
              <a:ext cx="1800000" cy="1800000"/>
            </a:xfrm>
            <a:prstGeom prst="rect">
              <a:avLst/>
            </a:prstGeom>
          </p:spPr>
        </p:pic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6647377" y="1176298"/>
              <a:ext cx="1800000" cy="1800000"/>
            </a:xfrm>
            <a:prstGeom prst="rect">
              <a:avLst/>
            </a:prstGeom>
          </p:spPr>
        </p:pic>
      </p:grpSp>
      <p:grpSp>
        <p:nvGrpSpPr>
          <p:cNvPr id="35" name="그룹 34"/>
          <p:cNvGrpSpPr/>
          <p:nvPr/>
        </p:nvGrpSpPr>
        <p:grpSpPr>
          <a:xfrm>
            <a:off x="1258372" y="12741388"/>
            <a:ext cx="15007278" cy="1800000"/>
            <a:chOff x="991672" y="11826988"/>
            <a:chExt cx="15007278" cy="1800000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279" y="11826988"/>
              <a:ext cx="1800000" cy="1800000"/>
            </a:xfrm>
            <a:prstGeom prst="rect">
              <a:avLst/>
            </a:prstGeom>
          </p:spPr>
        </p:pic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31907" y="11826988"/>
              <a:ext cx="1800000" cy="1800000"/>
            </a:xfrm>
            <a:prstGeom prst="rect">
              <a:avLst/>
            </a:prstGeom>
          </p:spPr>
        </p:pic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672" y="11826988"/>
              <a:ext cx="1800000" cy="1800000"/>
            </a:xfrm>
            <a:prstGeom prst="rect">
              <a:avLst/>
            </a:prstGeom>
          </p:spPr>
        </p:pic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98950" y="11826988"/>
              <a:ext cx="1800000" cy="1800000"/>
            </a:xfrm>
            <a:prstGeom prst="rect">
              <a:avLst/>
            </a:prstGeom>
          </p:spPr>
        </p:pic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4155" y="11826988"/>
              <a:ext cx="1800000" cy="1800000"/>
            </a:xfrm>
            <a:prstGeom prst="rect">
              <a:avLst/>
            </a:prstGeom>
          </p:spPr>
        </p:pic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6040" y="11826988"/>
              <a:ext cx="1800000" cy="1800000"/>
            </a:xfrm>
            <a:prstGeom prst="rect">
              <a:avLst/>
            </a:prstGeom>
          </p:spPr>
        </p:pic>
      </p:grpSp>
      <p:grpSp>
        <p:nvGrpSpPr>
          <p:cNvPr id="37" name="그룹 36"/>
          <p:cNvGrpSpPr/>
          <p:nvPr/>
        </p:nvGrpSpPr>
        <p:grpSpPr>
          <a:xfrm>
            <a:off x="1478765" y="6772446"/>
            <a:ext cx="15007278" cy="1800000"/>
            <a:chOff x="1364465" y="6183150"/>
            <a:chExt cx="15007278" cy="1800000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9288833" y="6183150"/>
              <a:ext cx="1800000" cy="1800000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4571743" y="6183150"/>
              <a:ext cx="1800000" cy="1800000"/>
            </a:xfrm>
            <a:prstGeom prst="rect">
              <a:avLst/>
            </a:prstGeom>
          </p:spPr>
        </p:pic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0000">
              <a:off x="1364465" y="6183150"/>
              <a:ext cx="1800000" cy="1800000"/>
            </a:xfrm>
            <a:prstGeom prst="rect">
              <a:avLst/>
            </a:prstGeom>
          </p:spPr>
        </p:pic>
        <p:pic>
          <p:nvPicPr>
            <p:cNvPr id="28" name="그림 27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1930289" y="6183150"/>
              <a:ext cx="1800000" cy="1800000"/>
            </a:xfrm>
            <a:prstGeom prst="rect">
              <a:avLst/>
            </a:prstGeom>
          </p:spPr>
        </p:pic>
        <p:pic>
          <p:nvPicPr>
            <p:cNvPr id="30" name="그림 29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4005921" y="6183150"/>
              <a:ext cx="1800000" cy="1800000"/>
            </a:xfrm>
            <a:prstGeom prst="rect">
              <a:avLst/>
            </a:prstGeom>
          </p:spPr>
        </p:pic>
        <p:pic>
          <p:nvPicPr>
            <p:cNvPr id="33" name="그림 32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6647377" y="6183150"/>
              <a:ext cx="1800000" cy="1800000"/>
            </a:xfrm>
            <a:prstGeom prst="rect">
              <a:avLst/>
            </a:prstGeom>
          </p:spPr>
        </p:pic>
      </p:grpSp>
      <p:grpSp>
        <p:nvGrpSpPr>
          <p:cNvPr id="36" name="그룹 35"/>
          <p:cNvGrpSpPr/>
          <p:nvPr/>
        </p:nvGrpSpPr>
        <p:grpSpPr>
          <a:xfrm>
            <a:off x="1631165" y="9570520"/>
            <a:ext cx="14634485" cy="2172793"/>
            <a:chOff x="1364465" y="8918513"/>
            <a:chExt cx="14634485" cy="2172793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9065156" y="8918513"/>
              <a:ext cx="1800000" cy="1800000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98950" y="9291306"/>
              <a:ext cx="1800000" cy="1800000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364465" y="8918513"/>
              <a:ext cx="1800000" cy="1800000"/>
            </a:xfrm>
            <a:prstGeom prst="rect">
              <a:avLst/>
            </a:prstGeom>
          </p:spPr>
        </p:pic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3931362" y="8918513"/>
              <a:ext cx="1800000" cy="1800000"/>
            </a:xfrm>
            <a:prstGeom prst="rect">
              <a:avLst/>
            </a:prstGeom>
          </p:spPr>
        </p:pic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1632053" y="8918513"/>
              <a:ext cx="1800000" cy="1800000"/>
            </a:xfrm>
            <a:prstGeom prst="rect">
              <a:avLst/>
            </a:prstGeom>
          </p:spPr>
        </p:pic>
        <p:pic>
          <p:nvPicPr>
            <p:cNvPr id="34" name="그림 33"/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6498259" y="8918513"/>
              <a:ext cx="1800000" cy="1800000"/>
            </a:xfrm>
            <a:prstGeom prst="rect">
              <a:avLst/>
            </a:prstGeom>
          </p:spPr>
        </p:pic>
      </p:grpSp>
      <p:grpSp>
        <p:nvGrpSpPr>
          <p:cNvPr id="47" name="그룹 46"/>
          <p:cNvGrpSpPr/>
          <p:nvPr/>
        </p:nvGrpSpPr>
        <p:grpSpPr>
          <a:xfrm>
            <a:off x="1105972" y="15588997"/>
            <a:ext cx="15380069" cy="1829893"/>
            <a:chOff x="1105972" y="15703297"/>
            <a:chExt cx="15380069" cy="1829893"/>
          </a:xfrm>
        </p:grpSpPr>
        <p:pic>
          <p:nvPicPr>
            <p:cNvPr id="40" name="그림 39"/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14686041" y="15733190"/>
              <a:ext cx="1800000" cy="1800000"/>
            </a:xfrm>
            <a:prstGeom prst="rect">
              <a:avLst/>
            </a:prstGeom>
          </p:spPr>
        </p:pic>
        <p:pic>
          <p:nvPicPr>
            <p:cNvPr id="42" name="그림 41"/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>
              <a:off x="3821986" y="15733190"/>
              <a:ext cx="1800000" cy="1800000"/>
            </a:xfrm>
            <a:prstGeom prst="rect">
              <a:avLst/>
            </a:prstGeom>
          </p:spPr>
        </p:pic>
        <p:pic>
          <p:nvPicPr>
            <p:cNvPr id="43" name="그림 42"/>
            <p:cNvPicPr>
              <a:picLocks noChangeAspect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972" y="15703297"/>
              <a:ext cx="1800000" cy="1800000"/>
            </a:xfrm>
            <a:prstGeom prst="rect">
              <a:avLst/>
            </a:prstGeom>
          </p:spPr>
        </p:pic>
        <p:pic>
          <p:nvPicPr>
            <p:cNvPr id="44" name="그림 43"/>
            <p:cNvPicPr>
              <a:picLocks noChangeAspect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000" y="15733190"/>
              <a:ext cx="1800000" cy="1800000"/>
            </a:xfrm>
            <a:prstGeom prst="rect">
              <a:avLst/>
            </a:prstGeom>
          </p:spPr>
        </p:pic>
        <p:pic>
          <p:nvPicPr>
            <p:cNvPr id="45" name="그림 44"/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>
              <a:off x="11970028" y="15733190"/>
              <a:ext cx="1800000" cy="1800000"/>
            </a:xfrm>
            <a:prstGeom prst="rect">
              <a:avLst/>
            </a:prstGeom>
          </p:spPr>
        </p:pic>
        <p:pic>
          <p:nvPicPr>
            <p:cNvPr id="46" name="그림 45"/>
            <p:cNvPicPr>
              <a:picLocks noChangeAspect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2700000" flipH="1">
              <a:off x="9254014" y="15733190"/>
              <a:ext cx="1800000" cy="1800000"/>
            </a:xfrm>
            <a:prstGeom prst="rect">
              <a:avLst/>
            </a:prstGeom>
          </p:spPr>
        </p:pic>
      </p:grpSp>
      <p:sp>
        <p:nvSpPr>
          <p:cNvPr id="48" name="TextBox 47"/>
          <p:cNvSpPr txBox="1"/>
          <p:nvPr/>
        </p:nvSpPr>
        <p:spPr>
          <a:xfrm>
            <a:off x="1026241" y="17743335"/>
            <a:ext cx="7684552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200" dirty="0" err="1" smtClean="0">
                <a:solidFill>
                  <a:srgbClr val="FFFF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Happy</a:t>
            </a:r>
            <a:r>
              <a:rPr lang="en-US" altLang="ko-KR" sz="15200" dirty="0" err="1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Birthday</a:t>
            </a:r>
            <a:r>
              <a:rPr lang="en-US" altLang="ko-KR" sz="15200" dirty="0" err="1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Party</a:t>
            </a:r>
            <a:r>
              <a:rPr lang="en-US" altLang="ko-KR" sz="15200" dirty="0" smtClean="0">
                <a:solidFill>
                  <a:srgbClr val="FFFF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!</a:t>
            </a:r>
            <a:r>
              <a:rPr lang="en-US" altLang="ko-KR" sz="152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!</a:t>
            </a:r>
            <a:r>
              <a:rPr lang="en-US" altLang="ko-KR" sz="152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!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355854" y="17952885"/>
            <a:ext cx="8473359" cy="687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일시｜</a:t>
            </a:r>
            <a:r>
              <a:rPr lang="en-US" altLang="ko-KR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`17</a:t>
            </a:r>
            <a:r>
              <a:rPr lang="ko-KR" altLang="en-US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년 </a:t>
            </a:r>
            <a:r>
              <a:rPr lang="en-US" altLang="ko-KR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월 </a:t>
            </a:r>
            <a:r>
              <a:rPr lang="en-US" altLang="ko-KR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일 </a:t>
            </a:r>
            <a:r>
              <a:rPr lang="en-US" altLang="ko-KR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09</a:t>
            </a:r>
            <a:r>
              <a:rPr lang="ko-KR" altLang="en-US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시</a:t>
            </a:r>
            <a:endParaRPr lang="en-US" altLang="ko-KR" sz="5400" dirty="0" smtClean="0">
              <a:solidFill>
                <a:srgbClr val="00B0F0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대상｜</a:t>
            </a:r>
            <a:r>
              <a:rPr lang="en-US" altLang="ko-KR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00</a:t>
            </a:r>
            <a:r>
              <a:rPr lang="ko-KR" altLang="en-US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동 주민</a:t>
            </a:r>
            <a:endParaRPr lang="en-US" altLang="ko-KR" sz="5400" dirty="0" smtClean="0">
              <a:solidFill>
                <a:srgbClr val="66FF33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장소｜상암동</a:t>
            </a:r>
            <a:r>
              <a:rPr lang="ko-KR" altLang="en-US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하늘공원</a:t>
            </a:r>
            <a:endParaRPr lang="en-US" altLang="ko-KR" sz="5400" dirty="0" smtClean="0">
              <a:solidFill>
                <a:srgbClr val="00B0F0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주최｜</a:t>
            </a:r>
            <a:r>
              <a:rPr lang="en-US" altLang="ko-KR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000</a:t>
            </a:r>
            <a:r>
              <a:rPr lang="ko-KR" altLang="en-US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아파트 부녀회</a:t>
            </a:r>
            <a:endParaRPr lang="en-US" altLang="ko-KR" sz="5400" dirty="0" smtClean="0">
              <a:solidFill>
                <a:srgbClr val="66FF33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문의｜</a:t>
            </a:r>
            <a:r>
              <a:rPr lang="en-US" altLang="ko-KR" sz="5400" dirty="0" smtClean="0">
                <a:solidFill>
                  <a:srgbClr val="00B0F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02 345 7890</a:t>
            </a: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회비｜</a:t>
            </a:r>
            <a:r>
              <a:rPr lang="en-US" altLang="ko-KR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1</a:t>
            </a:r>
            <a:r>
              <a:rPr lang="ko-KR" altLang="en-US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인 </a:t>
            </a:r>
            <a:r>
              <a:rPr lang="en-US" altLang="ko-KR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10,000</a:t>
            </a:r>
            <a:r>
              <a:rPr lang="ko-KR" altLang="en-US" sz="5400" dirty="0" smtClean="0">
                <a:solidFill>
                  <a:srgbClr val="66FF3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원</a:t>
            </a:r>
            <a:endParaRPr lang="en-US" altLang="ko-KR" sz="5400" dirty="0">
              <a:solidFill>
                <a:srgbClr val="66FF33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906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847" y="13166737"/>
            <a:ext cx="4310571" cy="431057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000" y="13176795"/>
            <a:ext cx="4300513" cy="430051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847" y="6334889"/>
            <a:ext cx="5095111" cy="509511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507" y="6334889"/>
            <a:ext cx="5127284" cy="512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1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26241" y="17438535"/>
            <a:ext cx="8473359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사이다</a:t>
            </a:r>
            <a:endParaRPr lang="en-US" altLang="ko-KR" sz="152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아이디어</a:t>
            </a:r>
            <a:endParaRPr lang="en-US" altLang="ko-KR" sz="152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공모전</a:t>
            </a:r>
            <a:endParaRPr lang="ko-KR" altLang="en-US" sz="15200" dirty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5854" y="17552835"/>
            <a:ext cx="8473359" cy="6948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6000"/>
              </a:lnSpc>
            </a:pPr>
            <a:r>
              <a:rPr lang="ko-KR" altLang="en-US" sz="5400" dirty="0" err="1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주제</a:t>
            </a: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｜속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시원한 아이디어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기간｜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`17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년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월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일 까지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대상｜대학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(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원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)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생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주최｜사이다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후원｜사이다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문의｜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02 345 6789</a:t>
            </a:r>
            <a:endParaRPr lang="ko-KR" altLang="en-US" sz="5400" dirty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19" y="1957388"/>
            <a:ext cx="14258148" cy="142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8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389" y="4342919"/>
            <a:ext cx="11121472" cy="111214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6241" y="17438535"/>
            <a:ext cx="8473359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축구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동아리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부원모집</a:t>
            </a:r>
            <a:endParaRPr lang="ko-KR" altLang="en-US" sz="15200" dirty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55854" y="17552835"/>
            <a:ext cx="8473359" cy="687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6000"/>
              </a:lnSpc>
            </a:pP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기간｜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`17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년 </a:t>
            </a:r>
            <a:r>
              <a:rPr lang="en-US" altLang="ko-KR" sz="5400" dirty="0">
                <a:latin typeface="210 다락방 B" panose="02020603020101020101" pitchFamily="18" charset="-127"/>
                <a:ea typeface="210 다락방 B" panose="02020603020101020101" pitchFamily="18" charset="-127"/>
              </a:rPr>
              <a:t>3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월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23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일 까지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대상｜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00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학부 신입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·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복학생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동방｜학생회관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층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501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호 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후원｜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문의｜회장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17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홍길동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en-US" altLang="ko-KR" sz="5400" dirty="0"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       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010 2345 6789</a:t>
            </a:r>
            <a:endParaRPr lang="ko-KR" altLang="en-US" sz="5400" dirty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629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6241" y="17438535"/>
            <a:ext cx="8473359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축구</a:t>
            </a:r>
            <a:endParaRPr lang="en-US" altLang="ko-KR" sz="152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동아리</a:t>
            </a:r>
            <a:endParaRPr lang="en-US" altLang="ko-KR" sz="152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부원모집</a:t>
            </a:r>
            <a:endParaRPr lang="ko-KR" altLang="en-US" sz="15200" dirty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55854" y="17552835"/>
            <a:ext cx="8473359" cy="687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기간｜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`17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년 </a:t>
            </a:r>
            <a:r>
              <a:rPr lang="en-US" altLang="ko-KR" sz="5400" dirty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3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월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23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일 까지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대상｜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00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학부 신입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·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복학생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동방｜학생회관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층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501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호 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후원｜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문의｜회장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17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홍길동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en-US" altLang="ko-KR" sz="5400" dirty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       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010 2345 6789</a:t>
            </a:r>
            <a:endParaRPr lang="ko-KR" altLang="en-US" sz="5400" dirty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748" y="3599969"/>
            <a:ext cx="11121472" cy="1112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9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684" y="2957114"/>
            <a:ext cx="11572181" cy="11572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6241" y="17381385"/>
            <a:ext cx="7393859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2017</a:t>
            </a:r>
          </a:p>
          <a:p>
            <a:r>
              <a:rPr lang="ko-KR" altLang="en-US" sz="152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예음</a:t>
            </a:r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음악회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55854" y="17552835"/>
            <a:ext cx="8473359" cy="687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6000"/>
              </a:lnSpc>
            </a:pP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일시｜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`17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년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4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월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15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일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19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시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장소｜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00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회관 제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3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홀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주최｜예음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음악학원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기타｜음악회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후 </a:t>
            </a: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다과시간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endParaRPr lang="en-US" altLang="ko-KR" sz="54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문의｜</a:t>
            </a:r>
            <a:r>
              <a:rPr lang="ko-KR" altLang="en-US" sz="5400" dirty="0" err="1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학원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02 000 0000</a:t>
            </a:r>
          </a:p>
          <a:p>
            <a:pPr>
              <a:lnSpc>
                <a:spcPct val="136000"/>
              </a:lnSpc>
            </a:pPr>
            <a:r>
              <a:rPr lang="en-US" altLang="ko-KR" sz="5400" dirty="0"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        </a:t>
            </a:r>
            <a:r>
              <a:rPr lang="ko-KR" altLang="en-US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담당 </a:t>
            </a:r>
            <a:r>
              <a:rPr lang="en-US" altLang="ko-KR" sz="54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02 000 0000 </a:t>
            </a:r>
          </a:p>
        </p:txBody>
      </p:sp>
    </p:spTree>
    <p:extLst>
      <p:ext uri="{BB962C8B-B14F-4D97-AF65-F5344CB8AC3E}">
        <p14:creationId xmlns:p14="http://schemas.microsoft.com/office/powerpoint/2010/main" val="65221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://www.drodd.com/images14/yellow-wallpaper21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725862" y="3725862"/>
            <a:ext cx="25452388" cy="1800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684" y="2957114"/>
            <a:ext cx="11572181" cy="11572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6241" y="17381385"/>
            <a:ext cx="7393859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2017</a:t>
            </a:r>
          </a:p>
          <a:p>
            <a:r>
              <a:rPr lang="ko-KR" altLang="en-US" sz="152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예음</a:t>
            </a:r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endParaRPr lang="en-US" altLang="ko-KR" sz="152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음악회</a:t>
            </a:r>
            <a:endParaRPr lang="en-US" altLang="ko-KR" sz="152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55854" y="17552835"/>
            <a:ext cx="8473359" cy="687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일시｜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`17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년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4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월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15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일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19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시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장소｜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00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회관 제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3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홀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주최｜예음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음악학원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기타｜음악회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후 </a:t>
            </a: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다과시간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endParaRPr lang="en-US" altLang="ko-KR" sz="54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문의｜</a:t>
            </a:r>
            <a:r>
              <a:rPr lang="ko-KR" altLang="en-US" sz="5400" dirty="0" err="1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학원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02 000 0000</a:t>
            </a:r>
          </a:p>
          <a:p>
            <a:pPr>
              <a:lnSpc>
                <a:spcPct val="136000"/>
              </a:lnSpc>
            </a:pPr>
            <a:r>
              <a:rPr lang="en-US" altLang="ko-KR" sz="5400" dirty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        </a:t>
            </a:r>
            <a:r>
              <a:rPr lang="ko-KR" altLang="en-US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담당 </a:t>
            </a:r>
            <a:r>
              <a:rPr lang="en-US" altLang="ko-KR" sz="54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02 000 0000 </a:t>
            </a:r>
          </a:p>
        </p:txBody>
      </p:sp>
    </p:spTree>
    <p:extLst>
      <p:ext uri="{BB962C8B-B14F-4D97-AF65-F5344CB8AC3E}">
        <p14:creationId xmlns:p14="http://schemas.microsoft.com/office/powerpoint/2010/main" val="47673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876" y="2849403"/>
            <a:ext cx="12352497" cy="123524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241" y="17114685"/>
            <a:ext cx="11375309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제</a:t>
            </a:r>
            <a:r>
              <a:rPr lang="en-US" altLang="ko-KR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28</a:t>
            </a:r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회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가람 유치원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학예 발표회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875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static.vecteezy.com/system/resources/previews/000/104/030/original/vector-stripe-yellow-and-red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12589" y="0"/>
            <a:ext cx="38027428" cy="266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26241" y="16791957"/>
            <a:ext cx="11375309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제</a:t>
            </a:r>
            <a:r>
              <a:rPr lang="en-US" altLang="ko-KR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28</a:t>
            </a:r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회</a:t>
            </a:r>
            <a:endParaRPr lang="en-US" altLang="ko-KR" sz="152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가람 유치원</a:t>
            </a:r>
            <a:endParaRPr lang="en-US" altLang="ko-KR" sz="152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solidFill>
                  <a:schemeClr val="bg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학예 발표회</a:t>
            </a:r>
            <a:endParaRPr lang="en-US" altLang="ko-KR" sz="15200" dirty="0" smtClean="0">
              <a:solidFill>
                <a:schemeClr val="bg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876" y="2849403"/>
            <a:ext cx="12352497" cy="12352497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-720210" y="-2689402"/>
            <a:ext cx="19442667" cy="19153779"/>
            <a:chOff x="-745410" y="-2577895"/>
            <a:chExt cx="19442667" cy="19153779"/>
          </a:xfrm>
        </p:grpSpPr>
        <p:grpSp>
          <p:nvGrpSpPr>
            <p:cNvPr id="8" name="그룹 7"/>
            <p:cNvGrpSpPr/>
            <p:nvPr/>
          </p:nvGrpSpPr>
          <p:grpSpPr>
            <a:xfrm>
              <a:off x="-745410" y="12738609"/>
              <a:ext cx="19392264" cy="3837275"/>
              <a:chOff x="-745410" y="12738609"/>
              <a:chExt cx="19392264" cy="3837275"/>
            </a:xfrm>
          </p:grpSpPr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241" y="15283501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13" name="그림 1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656641" y="15283501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14" name="그림 1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841" y="1520849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15" name="그림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99041" y="15283501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16" name="그림 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41441" y="15283501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17" name="그림 1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745410" y="12813617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18" name="그림 1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84990" y="12813617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19" name="그림 1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12190" y="1273860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22" name="그림 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54471" y="12813617"/>
                <a:ext cx="1292383" cy="1292383"/>
              </a:xfrm>
              <a:prstGeom prst="rect">
                <a:avLst/>
              </a:prstGeom>
            </p:spPr>
          </p:pic>
        </p:grpSp>
        <p:grpSp>
          <p:nvGrpSpPr>
            <p:cNvPr id="7" name="그룹 6"/>
            <p:cNvGrpSpPr/>
            <p:nvPr/>
          </p:nvGrpSpPr>
          <p:grpSpPr>
            <a:xfrm>
              <a:off x="-745410" y="7708115"/>
              <a:ext cx="19392264" cy="3762267"/>
              <a:chOff x="-745410" y="7700599"/>
              <a:chExt cx="19392264" cy="3762267"/>
            </a:xfrm>
          </p:grpSpPr>
          <p:pic>
            <p:nvPicPr>
              <p:cNvPr id="23" name="그림 2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2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24" name="그림 2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6566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26" name="그림 2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990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28" name="그림 2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745410" y="770059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33" name="그림 3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54471" y="7700599"/>
                <a:ext cx="1292383" cy="1292383"/>
              </a:xfrm>
              <a:prstGeom prst="rect">
                <a:avLst/>
              </a:prstGeom>
            </p:spPr>
          </p:pic>
        </p:grpSp>
        <p:grpSp>
          <p:nvGrpSpPr>
            <p:cNvPr id="36" name="그룹 35"/>
            <p:cNvGrpSpPr/>
            <p:nvPr/>
          </p:nvGrpSpPr>
          <p:grpSpPr>
            <a:xfrm>
              <a:off x="-695007" y="2527606"/>
              <a:ext cx="19392264" cy="3837275"/>
              <a:chOff x="-745410" y="7625591"/>
              <a:chExt cx="19392264" cy="3837275"/>
            </a:xfrm>
          </p:grpSpPr>
          <p:pic>
            <p:nvPicPr>
              <p:cNvPr id="37" name="그림 3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2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38" name="그림 3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6566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841" y="10095475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40" name="그림 3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990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42" name="그림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745410" y="770059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43" name="그림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84990" y="770059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12190" y="7625591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45" name="그림 4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27390" y="770059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46" name="그림 4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9790" y="770059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54471" y="7700599"/>
                <a:ext cx="1292383" cy="1292383"/>
              </a:xfrm>
              <a:prstGeom prst="rect">
                <a:avLst/>
              </a:prstGeom>
            </p:spPr>
          </p:pic>
        </p:grpSp>
        <p:grpSp>
          <p:nvGrpSpPr>
            <p:cNvPr id="48" name="그룹 47"/>
            <p:cNvGrpSpPr/>
            <p:nvPr/>
          </p:nvGrpSpPr>
          <p:grpSpPr>
            <a:xfrm>
              <a:off x="-708500" y="-2577895"/>
              <a:ext cx="19392264" cy="3837275"/>
              <a:chOff x="-745410" y="7625591"/>
              <a:chExt cx="19392264" cy="3837275"/>
            </a:xfrm>
          </p:grpSpPr>
          <p:pic>
            <p:nvPicPr>
              <p:cNvPr id="49" name="그림 4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2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0" name="그림 4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6566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1" name="그림 5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841" y="10095475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2" name="그림 5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990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3" name="그림 5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41441" y="10170483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4" name="그림 5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745410" y="770059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5" name="그림 5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84990" y="770059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6" name="그림 5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12190" y="7625591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7" name="그림 5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27390" y="770059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8" name="그림 5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9790" y="7700599"/>
                <a:ext cx="1292383" cy="1292383"/>
              </a:xfrm>
              <a:prstGeom prst="rect">
                <a:avLst/>
              </a:prstGeom>
            </p:spPr>
          </p:pic>
          <p:pic>
            <p:nvPicPr>
              <p:cNvPr id="59" name="그림 5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54471" y="7700599"/>
                <a:ext cx="1292383" cy="1292383"/>
              </a:xfrm>
              <a:prstGeom prst="rect">
                <a:avLst/>
              </a:prstGeom>
            </p:spPr>
          </p:pic>
        </p:grpSp>
      </p:grpSp>
      <p:grpSp>
        <p:nvGrpSpPr>
          <p:cNvPr id="61" name="그룹 60"/>
          <p:cNvGrpSpPr/>
          <p:nvPr/>
        </p:nvGrpSpPr>
        <p:grpSpPr>
          <a:xfrm>
            <a:off x="-747187" y="18231522"/>
            <a:ext cx="19392264" cy="3762267"/>
            <a:chOff x="-745410" y="7700599"/>
            <a:chExt cx="19392264" cy="3762267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56641" y="10170483"/>
              <a:ext cx="1292383" cy="1292383"/>
            </a:xfrm>
            <a:prstGeom prst="rect">
              <a:avLst/>
            </a:prstGeom>
          </p:spPr>
        </p:pic>
        <p:pic>
          <p:nvPicPr>
            <p:cNvPr id="65" name="그림 6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99041" y="10170483"/>
              <a:ext cx="1292383" cy="1292383"/>
            </a:xfrm>
            <a:prstGeom prst="rect">
              <a:avLst/>
            </a:prstGeom>
          </p:spPr>
        </p:pic>
        <p:pic>
          <p:nvPicPr>
            <p:cNvPr id="67" name="그림 6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45410" y="7700599"/>
              <a:ext cx="1292383" cy="1292383"/>
            </a:xfrm>
            <a:prstGeom prst="rect">
              <a:avLst/>
            </a:prstGeom>
          </p:spPr>
        </p:pic>
        <p:pic>
          <p:nvPicPr>
            <p:cNvPr id="68" name="그림 6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84990" y="7700599"/>
              <a:ext cx="1292383" cy="1292383"/>
            </a:xfrm>
            <a:prstGeom prst="rect">
              <a:avLst/>
            </a:prstGeom>
          </p:spPr>
        </p:pic>
        <p:pic>
          <p:nvPicPr>
            <p:cNvPr id="70" name="그림 6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7390" y="7700599"/>
              <a:ext cx="1292383" cy="1292383"/>
            </a:xfrm>
            <a:prstGeom prst="rect">
              <a:avLst/>
            </a:prstGeom>
          </p:spPr>
        </p:pic>
        <p:pic>
          <p:nvPicPr>
            <p:cNvPr id="72" name="그림 7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54471" y="7700599"/>
              <a:ext cx="1292383" cy="1292383"/>
            </a:xfrm>
            <a:prstGeom prst="rect">
              <a:avLst/>
            </a:prstGeom>
          </p:spPr>
        </p:pic>
      </p:grpSp>
      <p:grpSp>
        <p:nvGrpSpPr>
          <p:cNvPr id="73" name="그룹 72"/>
          <p:cNvGrpSpPr/>
          <p:nvPr/>
        </p:nvGrpSpPr>
        <p:grpSpPr>
          <a:xfrm>
            <a:off x="-646390" y="23687216"/>
            <a:ext cx="19392264" cy="1367391"/>
            <a:chOff x="-745410" y="7625591"/>
            <a:chExt cx="19392264" cy="1367391"/>
          </a:xfrm>
        </p:grpSpPr>
        <p:pic>
          <p:nvPicPr>
            <p:cNvPr id="79" name="그림 7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45410" y="7700599"/>
              <a:ext cx="1292383" cy="1292383"/>
            </a:xfrm>
            <a:prstGeom prst="rect">
              <a:avLst/>
            </a:prstGeom>
          </p:spPr>
        </p:pic>
        <p:pic>
          <p:nvPicPr>
            <p:cNvPr id="80" name="그림 7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84990" y="7700599"/>
              <a:ext cx="1292383" cy="1292383"/>
            </a:xfrm>
            <a:prstGeom prst="rect">
              <a:avLst/>
            </a:prstGeom>
          </p:spPr>
        </p:pic>
        <p:pic>
          <p:nvPicPr>
            <p:cNvPr id="81" name="그림 8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2190" y="7625591"/>
              <a:ext cx="1292383" cy="1292383"/>
            </a:xfrm>
            <a:prstGeom prst="rect">
              <a:avLst/>
            </a:prstGeom>
          </p:spPr>
        </p:pic>
        <p:pic>
          <p:nvPicPr>
            <p:cNvPr id="82" name="그림 8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7390" y="7700599"/>
              <a:ext cx="1292383" cy="1292383"/>
            </a:xfrm>
            <a:prstGeom prst="rect">
              <a:avLst/>
            </a:prstGeom>
          </p:spPr>
        </p:pic>
        <p:pic>
          <p:nvPicPr>
            <p:cNvPr id="83" name="그림 8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9790" y="7700599"/>
              <a:ext cx="1292383" cy="1292383"/>
            </a:xfrm>
            <a:prstGeom prst="rect">
              <a:avLst/>
            </a:prstGeom>
          </p:spPr>
        </p:pic>
        <p:pic>
          <p:nvPicPr>
            <p:cNvPr id="84" name="그림 8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54471" y="7700599"/>
              <a:ext cx="1292383" cy="12923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240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6241" y="17343285"/>
            <a:ext cx="7393859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200" dirty="0" smtClean="0">
                <a:solidFill>
                  <a:srgbClr val="229CD2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봄</a:t>
            </a:r>
            <a:r>
              <a:rPr lang="ko-KR" altLang="en-US" sz="152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맞이</a:t>
            </a:r>
            <a:r>
              <a:rPr lang="ko-KR" altLang="en-US" sz="15200" dirty="0" smtClean="0">
                <a:latin typeface="210 다락방 B" panose="02020603020101020101" pitchFamily="18" charset="-127"/>
                <a:ea typeface="210 다락방 B" panose="02020603020101020101" pitchFamily="18" charset="-127"/>
              </a:rPr>
              <a:t> </a:t>
            </a:r>
            <a:endParaRPr lang="en-US" altLang="ko-KR" sz="15200" dirty="0" smtClean="0"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err="1" smtClean="0">
                <a:solidFill>
                  <a:srgbClr val="FFC843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온</a:t>
            </a:r>
            <a:r>
              <a:rPr lang="ko-KR" altLang="en-US" sz="15200" dirty="0" err="1" smtClean="0">
                <a:solidFill>
                  <a:schemeClr val="accent4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가족</a:t>
            </a:r>
            <a:endParaRPr lang="en-US" altLang="ko-KR" sz="15200" dirty="0" smtClean="0">
              <a:solidFill>
                <a:schemeClr val="accent4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r>
              <a:rPr lang="ko-KR" altLang="en-US" sz="152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소풍</a:t>
            </a:r>
            <a:endParaRPr lang="ko-KR" altLang="en-US" sz="15200" dirty="0">
              <a:solidFill>
                <a:srgbClr val="95D600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848" y="2804125"/>
            <a:ext cx="13298554" cy="132985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55854" y="17552835"/>
            <a:ext cx="8473359" cy="687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일시｜</a:t>
            </a:r>
            <a:r>
              <a:rPr lang="en-US" altLang="ko-KR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`17</a:t>
            </a:r>
            <a:r>
              <a:rPr lang="ko-KR" altLang="en-US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년 </a:t>
            </a:r>
            <a:r>
              <a:rPr lang="en-US" altLang="ko-KR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월 </a:t>
            </a:r>
            <a:r>
              <a:rPr lang="en-US" altLang="ko-KR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5</a:t>
            </a:r>
            <a:r>
              <a:rPr lang="ko-KR" altLang="en-US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일 </a:t>
            </a:r>
            <a:r>
              <a:rPr lang="en-US" altLang="ko-KR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09</a:t>
            </a:r>
            <a:r>
              <a:rPr lang="ko-KR" altLang="en-US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시</a:t>
            </a:r>
            <a:endParaRPr lang="en-US" altLang="ko-KR" sz="5400" dirty="0" smtClean="0">
              <a:solidFill>
                <a:schemeClr val="accent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대상｜</a:t>
            </a:r>
            <a:r>
              <a:rPr lang="en-US" altLang="ko-KR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00</a:t>
            </a:r>
            <a:r>
              <a:rPr lang="ko-KR" altLang="en-US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동 주민</a:t>
            </a:r>
            <a:endParaRPr lang="en-US" altLang="ko-KR" sz="5400" dirty="0" smtClean="0">
              <a:solidFill>
                <a:srgbClr val="95D600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err="1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장소｜상암동</a:t>
            </a:r>
            <a:r>
              <a:rPr lang="ko-KR" altLang="en-US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 하늘공원</a:t>
            </a:r>
            <a:endParaRPr lang="en-US" altLang="ko-KR" sz="5400" dirty="0" smtClean="0">
              <a:solidFill>
                <a:schemeClr val="accent1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주최｜</a:t>
            </a:r>
            <a:r>
              <a:rPr lang="en-US" altLang="ko-KR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000</a:t>
            </a:r>
            <a:r>
              <a:rPr lang="ko-KR" altLang="en-US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아파트 부녀회</a:t>
            </a:r>
            <a:endParaRPr lang="en-US" altLang="ko-KR" sz="5400" dirty="0" smtClean="0">
              <a:solidFill>
                <a:srgbClr val="95D600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문의｜</a:t>
            </a:r>
            <a:r>
              <a:rPr lang="en-US" altLang="ko-KR" sz="5400" dirty="0" smtClean="0">
                <a:solidFill>
                  <a:schemeClr val="accent1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02 345 7890</a:t>
            </a:r>
          </a:p>
          <a:p>
            <a:pPr>
              <a:lnSpc>
                <a:spcPct val="136000"/>
              </a:lnSpc>
            </a:pPr>
            <a:r>
              <a:rPr lang="ko-KR" altLang="en-US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회비｜</a:t>
            </a:r>
            <a:r>
              <a:rPr lang="en-US" altLang="ko-KR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1</a:t>
            </a:r>
            <a:r>
              <a:rPr lang="ko-KR" altLang="en-US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인 </a:t>
            </a:r>
            <a:r>
              <a:rPr lang="en-US" altLang="ko-KR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10,000</a:t>
            </a:r>
            <a:r>
              <a:rPr lang="ko-KR" altLang="en-US" sz="5400" dirty="0" smtClean="0">
                <a:solidFill>
                  <a:srgbClr val="95D600"/>
                </a:solidFill>
                <a:latin typeface="210 다락방 B" panose="02020603020101020101" pitchFamily="18" charset="-127"/>
                <a:ea typeface="210 다락방 B" panose="02020603020101020101" pitchFamily="18" charset="-127"/>
              </a:rPr>
              <a:t>원</a:t>
            </a:r>
            <a:endParaRPr lang="en-US" altLang="ko-KR" sz="5400" dirty="0">
              <a:solidFill>
                <a:srgbClr val="95D600"/>
              </a:solidFill>
              <a:latin typeface="210 다락방 B" panose="02020603020101020101" pitchFamily="18" charset="-127"/>
              <a:ea typeface="210 다락방 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88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321</Words>
  <Application>Microsoft Office PowerPoint</Application>
  <PresentationFormat>사용자 지정</PresentationFormat>
  <Paragraphs>76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210 다락방 B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max s</dc:creator>
  <cp:lastModifiedBy>max s</cp:lastModifiedBy>
  <cp:revision>33</cp:revision>
  <dcterms:created xsi:type="dcterms:W3CDTF">2015-11-04T08:04:20Z</dcterms:created>
  <dcterms:modified xsi:type="dcterms:W3CDTF">2017-03-12T06:19:42Z</dcterms:modified>
</cp:coreProperties>
</file>